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4" r:id="rId2"/>
  </p:sldIdLst>
  <p:sldSz cx="7772400" cy="10058400"/>
  <p:notesSz cx="7102475" cy="9037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7D01"/>
    <a:srgbClr val="FF8503"/>
    <a:srgbClr val="FFCC00"/>
    <a:srgbClr val="FF3300"/>
    <a:srgbClr val="7DDDFF"/>
    <a:srgbClr val="009AD0"/>
    <a:srgbClr val="005EA4"/>
    <a:srgbClr val="AD6743"/>
    <a:srgbClr val="EDB28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544" autoAdjust="0"/>
    <p:restoredTop sz="94660"/>
  </p:normalViewPr>
  <p:slideViewPr>
    <p:cSldViewPr snapToGrid="0">
      <p:cViewPr varScale="1">
        <p:scale>
          <a:sx n="49" d="100"/>
          <a:sy n="49" d="100"/>
        </p:scale>
        <p:origin x="174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2108554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1734064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162739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F2DAF9-B599-4C49-9D57-683B33906241}" type="datetimeFigureOut">
              <a:rPr lang="en-US" smtClean="0"/>
              <a:t>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4268092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1F2DAF9-B599-4C49-9D57-683B33906241}" type="datetimeFigureOut">
              <a:rPr lang="en-US" smtClean="0"/>
              <a:t>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1761874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F2DAF9-B599-4C49-9D57-683B33906241}" type="datetimeFigureOut">
              <a:rPr lang="en-US" smtClean="0"/>
              <a:t>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96030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F2DAF9-B599-4C49-9D57-683B33906241}" type="datetimeFigureOut">
              <a:rPr lang="en-US" smtClean="0"/>
              <a:t>2/17/2019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316428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F2DAF9-B599-4C49-9D57-683B33906241}" type="datetimeFigureOut">
              <a:rPr lang="en-US" smtClean="0"/>
              <a:t>2/17/2019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300662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F2DAF9-B599-4C49-9D57-683B33906241}" type="datetimeFigureOut">
              <a:rPr lang="en-US" smtClean="0"/>
              <a:t>2/17/2019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3569053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B1F2DAF9-B599-4C49-9D57-683B33906241}" type="datetimeFigureOut">
              <a:rPr lang="en-US" smtClean="0"/>
              <a:t>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29398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dirty="0"/>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B1F2DAF9-B599-4C49-9D57-683B33906241}" type="datetimeFigureOut">
              <a:rPr lang="en-US" smtClean="0"/>
              <a:t>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62E561-D891-4AB5-9FAA-9759490C6793}" type="slidenum">
              <a:rPr lang="en-US" smtClean="0"/>
              <a:t>‹#›</a:t>
            </a:fld>
            <a:endParaRPr lang="en-US" dirty="0"/>
          </a:p>
        </p:txBody>
      </p:sp>
    </p:spTree>
    <p:extLst>
      <p:ext uri="{BB962C8B-B14F-4D97-AF65-F5344CB8AC3E}">
        <p14:creationId xmlns:p14="http://schemas.microsoft.com/office/powerpoint/2010/main" val="2230133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1F2DAF9-B599-4C49-9D57-683B33906241}" type="datetimeFigureOut">
              <a:rPr lang="en-US" smtClean="0"/>
              <a:t>2/17/2019</a:t>
            </a:fld>
            <a:endParaRPr lang="en-US" dirty="0"/>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F862E561-D891-4AB5-9FAA-9759490C6793}" type="slidenum">
              <a:rPr lang="en-US" smtClean="0"/>
              <a:t>‹#›</a:t>
            </a:fld>
            <a:endParaRPr lang="en-US" dirty="0"/>
          </a:p>
        </p:txBody>
      </p:sp>
    </p:spTree>
    <p:extLst>
      <p:ext uri="{BB962C8B-B14F-4D97-AF65-F5344CB8AC3E}">
        <p14:creationId xmlns:p14="http://schemas.microsoft.com/office/powerpoint/2010/main" val="34774011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1" name="TextBox 40"/>
          <p:cNvSpPr txBox="1"/>
          <p:nvPr/>
        </p:nvSpPr>
        <p:spPr>
          <a:xfrm>
            <a:off x="182420" y="-53401"/>
            <a:ext cx="4521927" cy="923330"/>
          </a:xfrm>
          <a:prstGeom prst="rect">
            <a:avLst/>
          </a:prstGeom>
          <a:noFill/>
        </p:spPr>
        <p:txBody>
          <a:bodyPr wrap="square" rtlCol="0">
            <a:spAutoFit/>
          </a:bodyPr>
          <a:lstStyle/>
          <a:p>
            <a:pPr algn="ctr"/>
            <a:r>
              <a:rPr lang="en-US" sz="5400" dirty="0">
                <a:solidFill>
                  <a:srgbClr val="FF8503"/>
                </a:solidFill>
                <a:latin typeface="orange juice" panose="02000000000000000000" pitchFamily="2" charset="0"/>
              </a:rPr>
              <a:t>Ingalls’</a:t>
            </a:r>
          </a:p>
        </p:txBody>
      </p:sp>
      <p:sp>
        <p:nvSpPr>
          <p:cNvPr id="42" name="TextBox 41"/>
          <p:cNvSpPr txBox="1"/>
          <p:nvPr/>
        </p:nvSpPr>
        <p:spPr>
          <a:xfrm>
            <a:off x="-19080" y="746181"/>
            <a:ext cx="4566944" cy="646331"/>
          </a:xfrm>
          <a:prstGeom prst="rect">
            <a:avLst/>
          </a:prstGeom>
          <a:noFill/>
        </p:spPr>
        <p:txBody>
          <a:bodyPr wrap="square" rtlCol="0">
            <a:spAutoFit/>
          </a:bodyPr>
          <a:lstStyle/>
          <a:p>
            <a:pPr algn="ctr"/>
            <a:r>
              <a:rPr lang="en-US" sz="3600" dirty="0">
                <a:solidFill>
                  <a:srgbClr val="FF8503"/>
                </a:solidFill>
                <a:latin typeface="orange juice" panose="02000000000000000000" pitchFamily="2" charset="0"/>
              </a:rPr>
              <a:t>Terrific Tigers</a:t>
            </a:r>
          </a:p>
        </p:txBody>
      </p:sp>
      <p:sp>
        <p:nvSpPr>
          <p:cNvPr id="43" name="TextBox 42"/>
          <p:cNvSpPr txBox="1"/>
          <p:nvPr/>
        </p:nvSpPr>
        <p:spPr>
          <a:xfrm>
            <a:off x="6103400" y="169810"/>
            <a:ext cx="1731146" cy="1200329"/>
          </a:xfrm>
          <a:prstGeom prst="rect">
            <a:avLst/>
          </a:prstGeom>
          <a:noFill/>
        </p:spPr>
        <p:txBody>
          <a:bodyPr wrap="square" rtlCol="0" anchor="ctr">
            <a:spAutoFit/>
          </a:bodyPr>
          <a:lstStyle/>
          <a:p>
            <a:pPr algn="ctr"/>
            <a:endParaRPr lang="en-US" sz="1200" dirty="0">
              <a:latin typeface="Century Gothic" panose="020B0502020202020204" pitchFamily="34" charset="0"/>
            </a:endParaRPr>
          </a:p>
          <a:p>
            <a:pPr algn="ctr"/>
            <a:r>
              <a:rPr lang="en-US" sz="1200" dirty="0">
                <a:latin typeface="A Year Without Rain" panose="02000000000000000000" pitchFamily="2" charset="0"/>
              </a:rPr>
              <a:t>February</a:t>
            </a:r>
          </a:p>
          <a:p>
            <a:pPr algn="ctr"/>
            <a:r>
              <a:rPr lang="en-US" sz="1200" dirty="0">
                <a:latin typeface="A Year Without Rain" panose="02000000000000000000" pitchFamily="2" charset="0"/>
              </a:rPr>
              <a:t>cingalls@wcpss.net</a:t>
            </a:r>
          </a:p>
          <a:p>
            <a:pPr algn="ctr"/>
            <a:r>
              <a:rPr lang="en-US" sz="1200" dirty="0">
                <a:latin typeface="A Year Without Rain" panose="02000000000000000000" pitchFamily="2" charset="0"/>
              </a:rPr>
              <a:t>Msingalls.weebly.com</a:t>
            </a:r>
          </a:p>
          <a:p>
            <a:pPr algn="ctr"/>
            <a:endParaRPr lang="en-US" sz="1200" dirty="0">
              <a:latin typeface="Century Gothic" panose="020B0502020202020204" pitchFamily="34" charset="0"/>
            </a:endParaRPr>
          </a:p>
          <a:p>
            <a:pPr algn="ctr"/>
            <a:endParaRPr lang="en-US" sz="1200" dirty="0">
              <a:latin typeface="Century Gothic" panose="020B0502020202020204" pitchFamily="34" charset="0"/>
            </a:endParaRPr>
          </a:p>
        </p:txBody>
      </p:sp>
      <p:sp>
        <p:nvSpPr>
          <p:cNvPr id="45" name="TextBox 44"/>
          <p:cNvSpPr txBox="1"/>
          <p:nvPr/>
        </p:nvSpPr>
        <p:spPr>
          <a:xfrm>
            <a:off x="224164" y="2083700"/>
            <a:ext cx="3490027" cy="461665"/>
          </a:xfrm>
          <a:prstGeom prst="rect">
            <a:avLst/>
          </a:prstGeom>
          <a:noFill/>
        </p:spPr>
        <p:txBody>
          <a:bodyPr wrap="square" rtlCol="0">
            <a:spAutoFit/>
          </a:bodyPr>
          <a:lstStyle/>
          <a:p>
            <a:pPr algn="ctr"/>
            <a:r>
              <a:rPr lang="en-US" sz="2400" dirty="0">
                <a:solidFill>
                  <a:srgbClr val="FF8503"/>
                </a:solidFill>
                <a:latin typeface="orange juice" panose="02000000000000000000" pitchFamily="2" charset="0"/>
              </a:rPr>
              <a:t>What We Are Learning!</a:t>
            </a:r>
          </a:p>
        </p:txBody>
      </p:sp>
      <p:sp>
        <p:nvSpPr>
          <p:cNvPr id="47" name="TextBox 46"/>
          <p:cNvSpPr txBox="1"/>
          <p:nvPr/>
        </p:nvSpPr>
        <p:spPr>
          <a:xfrm>
            <a:off x="3990197" y="1816534"/>
            <a:ext cx="3490027" cy="523220"/>
          </a:xfrm>
          <a:prstGeom prst="rect">
            <a:avLst/>
          </a:prstGeom>
          <a:noFill/>
        </p:spPr>
        <p:txBody>
          <a:bodyPr wrap="square" rtlCol="0">
            <a:spAutoFit/>
          </a:bodyPr>
          <a:lstStyle/>
          <a:p>
            <a:pPr algn="ctr"/>
            <a:r>
              <a:rPr lang="en-US" sz="2800" dirty="0">
                <a:latin typeface="orange juice" panose="02000000000000000000" pitchFamily="2" charset="0"/>
              </a:rPr>
              <a:t>Important Events</a:t>
            </a:r>
          </a:p>
        </p:txBody>
      </p:sp>
      <p:sp>
        <p:nvSpPr>
          <p:cNvPr id="48" name="TextBox 47"/>
          <p:cNvSpPr txBox="1"/>
          <p:nvPr/>
        </p:nvSpPr>
        <p:spPr>
          <a:xfrm>
            <a:off x="294295" y="7652246"/>
            <a:ext cx="3490027" cy="523220"/>
          </a:xfrm>
          <a:prstGeom prst="rect">
            <a:avLst/>
          </a:prstGeom>
          <a:noFill/>
        </p:spPr>
        <p:txBody>
          <a:bodyPr wrap="square" rtlCol="0">
            <a:spAutoFit/>
          </a:bodyPr>
          <a:lstStyle/>
          <a:p>
            <a:pPr algn="ctr"/>
            <a:r>
              <a:rPr lang="en-US" sz="2800" dirty="0">
                <a:latin typeface="orange juice" panose="02000000000000000000" pitchFamily="2" charset="0"/>
              </a:rPr>
              <a:t>Classroom Needs</a:t>
            </a:r>
          </a:p>
        </p:txBody>
      </p:sp>
      <p:sp>
        <p:nvSpPr>
          <p:cNvPr id="49" name="TextBox 48"/>
          <p:cNvSpPr txBox="1"/>
          <p:nvPr/>
        </p:nvSpPr>
        <p:spPr>
          <a:xfrm>
            <a:off x="182420" y="3188244"/>
            <a:ext cx="3666477" cy="4139595"/>
          </a:xfrm>
          <a:prstGeom prst="rect">
            <a:avLst/>
          </a:prstGeom>
          <a:noFill/>
        </p:spPr>
        <p:txBody>
          <a:bodyPr wrap="square" rtlCol="0" anchor="ctr">
            <a:spAutoFit/>
          </a:bodyPr>
          <a:lstStyle/>
          <a:p>
            <a:r>
              <a:rPr lang="en-US" sz="1500" dirty="0">
                <a:latin typeface="A Year Without Rain" panose="02000000000000000000" pitchFamily="2" charset="0"/>
              </a:rPr>
              <a:t>Literacy- We will continue our “</a:t>
            </a:r>
            <a:r>
              <a:rPr lang="en-US" sz="1500" dirty="0" err="1">
                <a:latin typeface="A Year Without Rain" panose="02000000000000000000" pitchFamily="2" charset="0"/>
              </a:rPr>
              <a:t>Gumballl</a:t>
            </a:r>
            <a:r>
              <a:rPr lang="en-US" sz="1500" dirty="0">
                <a:latin typeface="A Year Without Rain" panose="02000000000000000000" pitchFamily="2" charset="0"/>
              </a:rPr>
              <a:t> sight words” program on Monday, February 18</a:t>
            </a:r>
            <a:r>
              <a:rPr lang="en-US" sz="1500" baseline="30000" dirty="0">
                <a:latin typeface="A Year Without Rain" panose="02000000000000000000" pitchFamily="2" charset="0"/>
              </a:rPr>
              <a:t>th</a:t>
            </a:r>
            <a:r>
              <a:rPr lang="en-US" sz="1500" dirty="0">
                <a:latin typeface="A Year Without Rain" panose="02000000000000000000" pitchFamily="2" charset="0"/>
              </a:rPr>
              <a:t>.  Your children will be sent home a list of words every Monday it will either come with a certificate because they passed or a list of words to study.  The retest will be on Fridays.  If they pass on Friday they will get a certificate if not they will retake the test again on Monday.</a:t>
            </a:r>
          </a:p>
          <a:p>
            <a:endParaRPr lang="en-US" sz="1500" dirty="0">
              <a:latin typeface="A Year Without Rain" panose="02000000000000000000" pitchFamily="2" charset="0"/>
            </a:endParaRPr>
          </a:p>
          <a:p>
            <a:r>
              <a:rPr lang="en-US" sz="1500" dirty="0">
                <a:latin typeface="A Year Without Rain" panose="02000000000000000000" pitchFamily="2" charset="0"/>
              </a:rPr>
              <a:t>Math- Begin learning how to decompose numbers and partners of 10.</a:t>
            </a:r>
          </a:p>
          <a:p>
            <a:endParaRPr lang="en-US" sz="1500" dirty="0">
              <a:latin typeface="A Year Without Rain" panose="02000000000000000000" pitchFamily="2" charset="0"/>
            </a:endParaRPr>
          </a:p>
          <a:p>
            <a:r>
              <a:rPr lang="en-US" sz="1500">
                <a:latin typeface="A Year Without Rain" panose="02000000000000000000" pitchFamily="2" charset="0"/>
              </a:rPr>
              <a:t>Science- Continue </a:t>
            </a:r>
            <a:r>
              <a:rPr lang="en-US" sz="1500" dirty="0">
                <a:latin typeface="A Year Without Rain" panose="02000000000000000000" pitchFamily="2" charset="0"/>
              </a:rPr>
              <a:t>our unit “Weather” and understanding the different types of weather.</a:t>
            </a:r>
            <a:endParaRPr lang="en-US" sz="1400" dirty="0">
              <a:latin typeface="A Year Without Rain" panose="02000000000000000000" pitchFamily="2" charset="0"/>
            </a:endParaRPr>
          </a:p>
          <a:p>
            <a:endParaRPr lang="en-US" sz="1300" dirty="0">
              <a:latin typeface="A Year Without Rain" panose="02000000000000000000" pitchFamily="2" charset="0"/>
            </a:endParaRPr>
          </a:p>
          <a:p>
            <a:endParaRPr lang="en-US" sz="1300" dirty="0">
              <a:latin typeface="Century Gothic" panose="020B0502020202020204" pitchFamily="34" charset="0"/>
            </a:endParaRPr>
          </a:p>
          <a:p>
            <a:pPr algn="ctr"/>
            <a:endParaRPr lang="en-US" sz="1200" dirty="0">
              <a:latin typeface="Century Gothic" panose="020B0502020202020204" pitchFamily="34" charset="0"/>
            </a:endParaRPr>
          </a:p>
        </p:txBody>
      </p:sp>
      <p:sp>
        <p:nvSpPr>
          <p:cNvPr id="50" name="TextBox 49"/>
          <p:cNvSpPr txBox="1"/>
          <p:nvPr/>
        </p:nvSpPr>
        <p:spPr>
          <a:xfrm>
            <a:off x="4031357" y="2382553"/>
            <a:ext cx="3666477" cy="1807611"/>
          </a:xfrm>
          <a:prstGeom prst="rect">
            <a:avLst/>
          </a:prstGeom>
          <a:noFill/>
        </p:spPr>
        <p:txBody>
          <a:bodyPr wrap="square" rtlCol="0" anchor="ctr">
            <a:spAutoFit/>
          </a:bodyPr>
          <a:lstStyle/>
          <a:p>
            <a:pPr marL="285750" indent="-285750">
              <a:lnSpc>
                <a:spcPct val="150000"/>
              </a:lnSpc>
              <a:buFont typeface="Arial" panose="020B0604020202020204" pitchFamily="34" charset="0"/>
              <a:buChar char="•"/>
            </a:pPr>
            <a:r>
              <a:rPr lang="en-US" sz="1200" dirty="0">
                <a:latin typeface="A Year Without Rain" panose="02000000000000000000" pitchFamily="2" charset="0"/>
              </a:rPr>
              <a:t>Track In 18th</a:t>
            </a:r>
          </a:p>
          <a:p>
            <a:pPr marL="285750" indent="-285750">
              <a:lnSpc>
                <a:spcPct val="150000"/>
              </a:lnSpc>
              <a:buFont typeface="Arial" panose="020B0604020202020204" pitchFamily="34" charset="0"/>
              <a:buChar char="•"/>
            </a:pPr>
            <a:r>
              <a:rPr lang="en-US" sz="1200" dirty="0">
                <a:latin typeface="A Year Without Rain" panose="02000000000000000000" pitchFamily="2" charset="0"/>
              </a:rPr>
              <a:t>Noel’s Birthday 19th</a:t>
            </a:r>
          </a:p>
          <a:p>
            <a:pPr marL="285750" indent="-285750">
              <a:lnSpc>
                <a:spcPct val="150000"/>
              </a:lnSpc>
              <a:buFont typeface="Arial" panose="020B0604020202020204" pitchFamily="34" charset="0"/>
              <a:buChar char="•"/>
            </a:pPr>
            <a:r>
              <a:rPr lang="en-US" sz="1200" dirty="0">
                <a:latin typeface="A Year Without Rain" panose="02000000000000000000" pitchFamily="2" charset="0"/>
              </a:rPr>
              <a:t>100</a:t>
            </a:r>
            <a:r>
              <a:rPr lang="en-US" sz="1200" baseline="30000" dirty="0">
                <a:latin typeface="A Year Without Rain" panose="02000000000000000000" pitchFamily="2" charset="0"/>
              </a:rPr>
              <a:t>th</a:t>
            </a:r>
            <a:r>
              <a:rPr lang="en-US" sz="1200" dirty="0">
                <a:latin typeface="A Year Without Rain" panose="02000000000000000000" pitchFamily="2" charset="0"/>
              </a:rPr>
              <a:t> day of school 20</a:t>
            </a:r>
            <a:r>
              <a:rPr lang="en-US" sz="1200" baseline="30000" dirty="0">
                <a:latin typeface="A Year Without Rain" panose="02000000000000000000" pitchFamily="2" charset="0"/>
              </a:rPr>
              <a:t>th</a:t>
            </a:r>
            <a:endParaRPr lang="en-US" sz="1200" dirty="0">
              <a:latin typeface="A Year Without Rain" panose="02000000000000000000" pitchFamily="2" charset="0"/>
            </a:endParaRPr>
          </a:p>
          <a:p>
            <a:pPr marL="285750" indent="-285750">
              <a:lnSpc>
                <a:spcPct val="150000"/>
              </a:lnSpc>
              <a:buFont typeface="Arial" panose="020B0604020202020204" pitchFamily="34" charset="0"/>
              <a:buChar char="•"/>
            </a:pPr>
            <a:r>
              <a:rPr lang="en-US" sz="1200" dirty="0" err="1">
                <a:latin typeface="A Year Without Rain" panose="02000000000000000000" pitchFamily="2" charset="0"/>
              </a:rPr>
              <a:t>Letterland</a:t>
            </a:r>
            <a:r>
              <a:rPr lang="en-US" sz="1200" dirty="0">
                <a:latin typeface="A Year Without Rain" panose="02000000000000000000" pitchFamily="2" charset="0"/>
              </a:rPr>
              <a:t> Character Dress up Day 2oth  </a:t>
            </a:r>
          </a:p>
          <a:p>
            <a:pPr>
              <a:lnSpc>
                <a:spcPct val="150000"/>
              </a:lnSpc>
            </a:pPr>
            <a:r>
              <a:rPr lang="en-US" sz="1200" dirty="0">
                <a:latin typeface="A Year Without Rain" panose="02000000000000000000" pitchFamily="2" charset="0"/>
              </a:rPr>
              <a:t> </a:t>
            </a:r>
          </a:p>
          <a:p>
            <a:pPr marL="171450" indent="-171450">
              <a:lnSpc>
                <a:spcPct val="150000"/>
              </a:lnSpc>
              <a:buFont typeface="Arial" panose="020B0604020202020204" pitchFamily="34" charset="0"/>
              <a:buChar char="•"/>
            </a:pPr>
            <a:endParaRPr lang="en-US" sz="1600" dirty="0">
              <a:latin typeface="A Year Without Rain" panose="02000000000000000000" pitchFamily="2" charset="0"/>
            </a:endParaRPr>
          </a:p>
        </p:txBody>
      </p:sp>
      <p:sp>
        <p:nvSpPr>
          <p:cNvPr id="51" name="TextBox 50"/>
          <p:cNvSpPr txBox="1"/>
          <p:nvPr/>
        </p:nvSpPr>
        <p:spPr>
          <a:xfrm>
            <a:off x="206069" y="8335751"/>
            <a:ext cx="3666477" cy="1448089"/>
          </a:xfrm>
          <a:prstGeom prst="rect">
            <a:avLst/>
          </a:prstGeom>
          <a:noFill/>
        </p:spPr>
        <p:txBody>
          <a:bodyPr wrap="square" rtlCol="0" anchor="ctr">
            <a:spAutoFit/>
          </a:bodyPr>
          <a:lstStyle/>
          <a:p>
            <a:pPr>
              <a:lnSpc>
                <a:spcPct val="150000"/>
              </a:lnSpc>
            </a:pPr>
            <a:r>
              <a:rPr lang="en-US" sz="1200" dirty="0">
                <a:latin typeface="A Year Without Rain" panose="02000000000000000000" pitchFamily="2" charset="0"/>
              </a:rPr>
              <a:t>We still have plenty of snacks!!! We are in need of plastic utensils, Clorox wipes, paper towels, and paper plates.  The flu is going around the school so please if your child has any symptoms keep them home so we do not share the germs!!!!</a:t>
            </a:r>
          </a:p>
        </p:txBody>
      </p:sp>
      <p:sp>
        <p:nvSpPr>
          <p:cNvPr id="52" name="TextBox 51"/>
          <p:cNvSpPr txBox="1"/>
          <p:nvPr/>
        </p:nvSpPr>
        <p:spPr>
          <a:xfrm>
            <a:off x="4072519" y="5167719"/>
            <a:ext cx="3584155" cy="4616648"/>
          </a:xfrm>
          <a:prstGeom prst="rect">
            <a:avLst/>
          </a:prstGeom>
          <a:noFill/>
        </p:spPr>
        <p:txBody>
          <a:bodyPr wrap="square" rtlCol="0" anchor="ctr">
            <a:spAutoFit/>
          </a:bodyPr>
          <a:lstStyle/>
          <a:p>
            <a:r>
              <a:rPr lang="en-US" sz="1600" dirty="0">
                <a:latin typeface="A Year Without Rain" panose="02000000000000000000" pitchFamily="2" charset="0"/>
                <a:sym typeface="Wingdings" panose="05000000000000000000" pitchFamily="2" charset="2"/>
              </a:rPr>
              <a:t>Please make sure you have sent in an extra set of winter clothes for your child to have in case of an emergency.  Please tell them to leave them in their cubbies.  If there is an accident we will send the dirty clothes home in a bag.  Please resend in clothes the next day to keep in cubby.  If we have sent your child home with clothes from the office please wash them and send them back so we can return them to the office.  Ask your child if they need new crayons.  Some are down to just a few colors left in their pencil pouch.  Thank you!!</a:t>
            </a:r>
          </a:p>
          <a:p>
            <a:endParaRPr lang="en-US" sz="1600" dirty="0">
              <a:latin typeface="A Year Without Rain" panose="02000000000000000000" pitchFamily="2" charset="0"/>
              <a:sym typeface="Wingdings" panose="05000000000000000000" pitchFamily="2" charset="2"/>
            </a:endParaRPr>
          </a:p>
          <a:p>
            <a:r>
              <a:rPr lang="en-US" sz="1600" dirty="0">
                <a:latin typeface="A Year Without Rain" panose="02000000000000000000" pitchFamily="2" charset="0"/>
                <a:sym typeface="Wingdings" panose="05000000000000000000" pitchFamily="2" charset="2"/>
              </a:rPr>
              <a:t>				Ms. Ingalls</a:t>
            </a:r>
            <a:endParaRPr lang="en-US" sz="1300" dirty="0">
              <a:latin typeface="A Year Without Rain" panose="02000000000000000000" pitchFamily="2" charset="0"/>
              <a:sym typeface="Wingdings" panose="05000000000000000000" pitchFamily="2" charset="2"/>
            </a:endParaRPr>
          </a:p>
          <a:p>
            <a:r>
              <a:rPr lang="en-US" sz="1300" dirty="0">
                <a:latin typeface="A Year Without Rain" panose="02000000000000000000" pitchFamily="2" charset="0"/>
                <a:sym typeface="Wingdings" panose="05000000000000000000" pitchFamily="2" charset="2"/>
              </a:rPr>
              <a:t>                                                                </a:t>
            </a:r>
          </a:p>
          <a:p>
            <a:r>
              <a:rPr lang="en-US" sz="1300" dirty="0">
                <a:latin typeface="A Year Without Rain" panose="02000000000000000000" pitchFamily="2" charset="0"/>
                <a:sym typeface="Wingdings" panose="05000000000000000000" pitchFamily="2" charset="2"/>
              </a:rPr>
              <a:t>                               </a:t>
            </a:r>
          </a:p>
          <a:p>
            <a:r>
              <a:rPr lang="en-US" sz="1200" b="1" dirty="0">
                <a:latin typeface="Century Gothic" panose="020B0502020202020204" pitchFamily="34" charset="0"/>
                <a:sym typeface="Wingdings" panose="05000000000000000000" pitchFamily="2" charset="2"/>
              </a:rPr>
              <a:t>                                          </a:t>
            </a:r>
            <a:endParaRPr lang="en-US" sz="1200" b="1" dirty="0">
              <a:latin typeface="Century Gothic" panose="020B0502020202020204" pitchFamily="34" charset="0"/>
            </a:endParaRPr>
          </a:p>
        </p:txBody>
      </p:sp>
    </p:spTree>
    <p:extLst>
      <p:ext uri="{BB962C8B-B14F-4D97-AF65-F5344CB8AC3E}">
        <p14:creationId xmlns:p14="http://schemas.microsoft.com/office/powerpoint/2010/main" val="29643333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1873</TotalTime>
  <Words>311</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 Year Without Rain</vt:lpstr>
      <vt:lpstr>Arial</vt:lpstr>
      <vt:lpstr>Calibri</vt:lpstr>
      <vt:lpstr>Calibri Light</vt:lpstr>
      <vt:lpstr>Century Gothic</vt:lpstr>
      <vt:lpstr>orange juice</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Madden</dc:creator>
  <cp:lastModifiedBy>Cynthia Ingalls</cp:lastModifiedBy>
  <cp:revision>112</cp:revision>
  <cp:lastPrinted>2019-02-17T22:30:40Z</cp:lastPrinted>
  <dcterms:created xsi:type="dcterms:W3CDTF">2016-03-19T16:39:44Z</dcterms:created>
  <dcterms:modified xsi:type="dcterms:W3CDTF">2019-02-17T22:57:58Z</dcterms:modified>
</cp:coreProperties>
</file>