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1" r:id="rId2"/>
  </p:sldIdLst>
  <p:sldSz cx="7772400" cy="10058400"/>
  <p:notesSz cx="7102475" cy="9037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7D01"/>
    <a:srgbClr val="FF8503"/>
    <a:srgbClr val="FFCC00"/>
    <a:srgbClr val="FF3300"/>
    <a:srgbClr val="7DDDFF"/>
    <a:srgbClr val="009AD0"/>
    <a:srgbClr val="005EA4"/>
    <a:srgbClr val="AD6743"/>
    <a:srgbClr val="EDB283"/>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382" autoAdjust="0"/>
    <p:restoredTop sz="94660"/>
  </p:normalViewPr>
  <p:slideViewPr>
    <p:cSldViewPr snapToGrid="0">
      <p:cViewPr varScale="1">
        <p:scale>
          <a:sx n="49" d="100"/>
          <a:sy n="49" d="100"/>
        </p:scale>
        <p:origin x="187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F2DAF9-B599-4C49-9D57-683B33906241}" type="datetimeFigureOut">
              <a:rPr lang="en-US" smtClean="0"/>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2108554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F2DAF9-B599-4C49-9D57-683B33906241}" type="datetimeFigureOut">
              <a:rPr lang="en-US" smtClean="0"/>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3173406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F2DAF9-B599-4C49-9D57-683B33906241}" type="datetimeFigureOut">
              <a:rPr lang="en-US" smtClean="0"/>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1627396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F2DAF9-B599-4C49-9D57-683B33906241}" type="datetimeFigureOut">
              <a:rPr lang="en-US" smtClean="0"/>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4268092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1F2DAF9-B599-4C49-9D57-683B33906241}" type="datetimeFigureOut">
              <a:rPr lang="en-US" smtClean="0"/>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1761874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F2DAF9-B599-4C49-9D57-683B33906241}" type="datetimeFigureOut">
              <a:rPr lang="en-US" smtClean="0"/>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96030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F2DAF9-B599-4C49-9D57-683B33906241}" type="datetimeFigureOut">
              <a:rPr lang="en-US" smtClean="0"/>
              <a:t>12/5/2018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3316428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F2DAF9-B599-4C49-9D57-683B33906241}" type="datetimeFigureOut">
              <a:rPr lang="en-US" smtClean="0"/>
              <a:t>12/5/2018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3300662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F2DAF9-B599-4C49-9D57-683B33906241}" type="datetimeFigureOut">
              <a:rPr lang="en-US" smtClean="0"/>
              <a:t>12/5/2018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3569053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B1F2DAF9-B599-4C49-9D57-683B33906241}" type="datetimeFigureOut">
              <a:rPr lang="en-US" smtClean="0"/>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29398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dirty="0"/>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B1F2DAF9-B599-4C49-9D57-683B33906241}" type="datetimeFigureOut">
              <a:rPr lang="en-US" smtClean="0"/>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2230133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B1F2DAF9-B599-4C49-9D57-683B33906241}" type="datetimeFigureOut">
              <a:rPr lang="en-US" smtClean="0"/>
              <a:t>12/5/2018</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F862E561-D891-4AB5-9FAA-9759490C6793}" type="slidenum">
              <a:rPr lang="en-US" smtClean="0"/>
              <a:t>‹#›</a:t>
            </a:fld>
            <a:endParaRPr lang="en-US" dirty="0"/>
          </a:p>
        </p:txBody>
      </p:sp>
    </p:spTree>
    <p:extLst>
      <p:ext uri="{BB962C8B-B14F-4D97-AF65-F5344CB8AC3E}">
        <p14:creationId xmlns:p14="http://schemas.microsoft.com/office/powerpoint/2010/main" val="34774011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1" name="TextBox 40"/>
          <p:cNvSpPr txBox="1"/>
          <p:nvPr/>
        </p:nvSpPr>
        <p:spPr>
          <a:xfrm>
            <a:off x="182420" y="-53401"/>
            <a:ext cx="4521927" cy="923330"/>
          </a:xfrm>
          <a:prstGeom prst="rect">
            <a:avLst/>
          </a:prstGeom>
          <a:noFill/>
        </p:spPr>
        <p:txBody>
          <a:bodyPr wrap="square" rtlCol="0">
            <a:spAutoFit/>
          </a:bodyPr>
          <a:lstStyle/>
          <a:p>
            <a:pPr algn="ctr"/>
            <a:r>
              <a:rPr lang="en-US" sz="5400" dirty="0">
                <a:solidFill>
                  <a:srgbClr val="FF8503"/>
                </a:solidFill>
                <a:latin typeface="orange juice" panose="02000000000000000000" pitchFamily="2" charset="0"/>
              </a:rPr>
              <a:t>Ingalls’</a:t>
            </a:r>
          </a:p>
        </p:txBody>
      </p:sp>
      <p:sp>
        <p:nvSpPr>
          <p:cNvPr id="42" name="TextBox 41"/>
          <p:cNvSpPr txBox="1"/>
          <p:nvPr/>
        </p:nvSpPr>
        <p:spPr>
          <a:xfrm>
            <a:off x="-19080" y="746181"/>
            <a:ext cx="4566944" cy="646331"/>
          </a:xfrm>
          <a:prstGeom prst="rect">
            <a:avLst/>
          </a:prstGeom>
          <a:noFill/>
        </p:spPr>
        <p:txBody>
          <a:bodyPr wrap="square" rtlCol="0">
            <a:spAutoFit/>
          </a:bodyPr>
          <a:lstStyle/>
          <a:p>
            <a:pPr algn="ctr"/>
            <a:r>
              <a:rPr lang="en-US" sz="3600" dirty="0">
                <a:solidFill>
                  <a:srgbClr val="FF8503"/>
                </a:solidFill>
                <a:latin typeface="orange juice" panose="02000000000000000000" pitchFamily="2" charset="0"/>
              </a:rPr>
              <a:t>Terrific Tigers</a:t>
            </a:r>
          </a:p>
        </p:txBody>
      </p:sp>
      <p:sp>
        <p:nvSpPr>
          <p:cNvPr id="43" name="TextBox 42"/>
          <p:cNvSpPr txBox="1"/>
          <p:nvPr/>
        </p:nvSpPr>
        <p:spPr>
          <a:xfrm>
            <a:off x="6103400" y="169810"/>
            <a:ext cx="1731146" cy="1200329"/>
          </a:xfrm>
          <a:prstGeom prst="rect">
            <a:avLst/>
          </a:prstGeom>
          <a:noFill/>
        </p:spPr>
        <p:txBody>
          <a:bodyPr wrap="square" rtlCol="0" anchor="ctr">
            <a:spAutoFit/>
          </a:bodyPr>
          <a:lstStyle/>
          <a:p>
            <a:pPr algn="ctr"/>
            <a:endParaRPr lang="en-US" sz="1200" dirty="0">
              <a:latin typeface="Century Gothic" panose="020B0502020202020204" pitchFamily="34" charset="0"/>
            </a:endParaRPr>
          </a:p>
          <a:p>
            <a:pPr algn="ctr"/>
            <a:r>
              <a:rPr lang="en-US" sz="1200" dirty="0">
                <a:latin typeface="A Year Without Rain" panose="02000000000000000000" pitchFamily="2" charset="0"/>
              </a:rPr>
              <a:t>December</a:t>
            </a:r>
          </a:p>
          <a:p>
            <a:pPr algn="ctr"/>
            <a:r>
              <a:rPr lang="en-US" sz="1200" dirty="0">
                <a:latin typeface="A Year Without Rain" panose="02000000000000000000" pitchFamily="2" charset="0"/>
              </a:rPr>
              <a:t>cingalls@wcpss.net</a:t>
            </a:r>
          </a:p>
          <a:p>
            <a:pPr algn="ctr"/>
            <a:r>
              <a:rPr lang="en-US" sz="1200" dirty="0">
                <a:latin typeface="A Year Without Rain" panose="02000000000000000000" pitchFamily="2" charset="0"/>
              </a:rPr>
              <a:t>Mingalls.weebly.com</a:t>
            </a:r>
          </a:p>
          <a:p>
            <a:pPr algn="ctr"/>
            <a:endParaRPr lang="en-US" sz="1200" dirty="0">
              <a:latin typeface="Century Gothic" panose="020B0502020202020204" pitchFamily="34" charset="0"/>
            </a:endParaRPr>
          </a:p>
          <a:p>
            <a:pPr algn="ctr"/>
            <a:endParaRPr lang="en-US" sz="1200" dirty="0">
              <a:latin typeface="Century Gothic" panose="020B0502020202020204" pitchFamily="34" charset="0"/>
            </a:endParaRPr>
          </a:p>
        </p:txBody>
      </p:sp>
      <p:sp>
        <p:nvSpPr>
          <p:cNvPr id="45" name="TextBox 44"/>
          <p:cNvSpPr txBox="1"/>
          <p:nvPr/>
        </p:nvSpPr>
        <p:spPr>
          <a:xfrm>
            <a:off x="224164" y="2083700"/>
            <a:ext cx="3490027" cy="461665"/>
          </a:xfrm>
          <a:prstGeom prst="rect">
            <a:avLst/>
          </a:prstGeom>
          <a:noFill/>
        </p:spPr>
        <p:txBody>
          <a:bodyPr wrap="square" rtlCol="0">
            <a:spAutoFit/>
          </a:bodyPr>
          <a:lstStyle/>
          <a:p>
            <a:pPr algn="ctr"/>
            <a:r>
              <a:rPr lang="en-US" sz="2400" dirty="0">
                <a:solidFill>
                  <a:srgbClr val="FF8503"/>
                </a:solidFill>
                <a:latin typeface="orange juice" panose="02000000000000000000" pitchFamily="2" charset="0"/>
              </a:rPr>
              <a:t>What We Are Learning!</a:t>
            </a:r>
          </a:p>
        </p:txBody>
      </p:sp>
      <p:sp>
        <p:nvSpPr>
          <p:cNvPr id="47" name="TextBox 46"/>
          <p:cNvSpPr txBox="1"/>
          <p:nvPr/>
        </p:nvSpPr>
        <p:spPr>
          <a:xfrm>
            <a:off x="3990197" y="1816534"/>
            <a:ext cx="3490027" cy="523220"/>
          </a:xfrm>
          <a:prstGeom prst="rect">
            <a:avLst/>
          </a:prstGeom>
          <a:noFill/>
        </p:spPr>
        <p:txBody>
          <a:bodyPr wrap="square" rtlCol="0">
            <a:spAutoFit/>
          </a:bodyPr>
          <a:lstStyle/>
          <a:p>
            <a:pPr algn="ctr"/>
            <a:r>
              <a:rPr lang="en-US" sz="2800" dirty="0">
                <a:latin typeface="orange juice" panose="02000000000000000000" pitchFamily="2" charset="0"/>
              </a:rPr>
              <a:t>Important Events</a:t>
            </a:r>
          </a:p>
        </p:txBody>
      </p:sp>
      <p:sp>
        <p:nvSpPr>
          <p:cNvPr id="48" name="TextBox 47"/>
          <p:cNvSpPr txBox="1"/>
          <p:nvPr/>
        </p:nvSpPr>
        <p:spPr>
          <a:xfrm>
            <a:off x="294295" y="7652246"/>
            <a:ext cx="3490027" cy="523220"/>
          </a:xfrm>
          <a:prstGeom prst="rect">
            <a:avLst/>
          </a:prstGeom>
          <a:noFill/>
        </p:spPr>
        <p:txBody>
          <a:bodyPr wrap="square" rtlCol="0">
            <a:spAutoFit/>
          </a:bodyPr>
          <a:lstStyle/>
          <a:p>
            <a:pPr algn="ctr"/>
            <a:r>
              <a:rPr lang="en-US" sz="2800" dirty="0">
                <a:latin typeface="orange juice" panose="02000000000000000000" pitchFamily="2" charset="0"/>
              </a:rPr>
              <a:t>Classroom Needs</a:t>
            </a:r>
          </a:p>
        </p:txBody>
      </p:sp>
      <p:sp>
        <p:nvSpPr>
          <p:cNvPr id="49" name="TextBox 48"/>
          <p:cNvSpPr txBox="1"/>
          <p:nvPr/>
        </p:nvSpPr>
        <p:spPr>
          <a:xfrm>
            <a:off x="182420" y="2718885"/>
            <a:ext cx="3666477" cy="5078313"/>
          </a:xfrm>
          <a:prstGeom prst="rect">
            <a:avLst/>
          </a:prstGeom>
          <a:noFill/>
        </p:spPr>
        <p:txBody>
          <a:bodyPr wrap="square" rtlCol="0" anchor="ctr">
            <a:spAutoFit/>
          </a:bodyPr>
          <a:lstStyle/>
          <a:p>
            <a:r>
              <a:rPr lang="en-US" sz="1600" dirty="0">
                <a:latin typeface="A Year Without Rain" panose="02000000000000000000" pitchFamily="2" charset="0"/>
              </a:rPr>
              <a:t>Literacy- Continuing to recognize rhyming words and also learn to clap out syllables in words.  Students will also continue working on sight words daily and reading books on their reading level.  Continue to study those sight words weekly.</a:t>
            </a:r>
          </a:p>
          <a:p>
            <a:endParaRPr lang="en-US" sz="1600" dirty="0">
              <a:latin typeface="A Year Without Rain" panose="02000000000000000000" pitchFamily="2" charset="0"/>
            </a:endParaRPr>
          </a:p>
          <a:p>
            <a:r>
              <a:rPr lang="en-US" sz="1600" dirty="0">
                <a:latin typeface="A Year Without Rain" panose="02000000000000000000" pitchFamily="2" charset="0"/>
              </a:rPr>
              <a:t>Math- Decomposing teen numbers(11-19). Introducing 2D shapes(circle, square, rectangle, triangle, hexagon) and understanding how to create each shape, as well as identifying attributes of each.</a:t>
            </a:r>
          </a:p>
          <a:p>
            <a:endParaRPr lang="en-US" sz="1600" dirty="0">
              <a:latin typeface="A Year Without Rain" panose="02000000000000000000" pitchFamily="2" charset="0"/>
            </a:endParaRPr>
          </a:p>
          <a:p>
            <a:r>
              <a:rPr lang="en-US" sz="1600" dirty="0">
                <a:latin typeface="A Year Without Rain" panose="02000000000000000000" pitchFamily="2" charset="0"/>
              </a:rPr>
              <a:t>Social Studies- Continuing our wants and needs unit as well as learning about different holidays that are celebrated throughout the world.</a:t>
            </a:r>
          </a:p>
          <a:p>
            <a:endParaRPr lang="en-US" sz="1400" dirty="0">
              <a:latin typeface="A Year Without Rain" panose="02000000000000000000" pitchFamily="2" charset="0"/>
            </a:endParaRPr>
          </a:p>
          <a:p>
            <a:endParaRPr lang="en-US" sz="1300" dirty="0">
              <a:latin typeface="A Year Without Rain" panose="02000000000000000000" pitchFamily="2" charset="0"/>
            </a:endParaRPr>
          </a:p>
          <a:p>
            <a:endParaRPr lang="en-US" sz="1300" dirty="0">
              <a:latin typeface="Century Gothic" panose="020B0502020202020204" pitchFamily="34" charset="0"/>
            </a:endParaRPr>
          </a:p>
          <a:p>
            <a:pPr algn="ctr"/>
            <a:endParaRPr lang="en-US" sz="1200" dirty="0">
              <a:latin typeface="Century Gothic" panose="020B0502020202020204" pitchFamily="34" charset="0"/>
            </a:endParaRPr>
          </a:p>
        </p:txBody>
      </p:sp>
      <p:sp>
        <p:nvSpPr>
          <p:cNvPr id="50" name="TextBox 49"/>
          <p:cNvSpPr txBox="1"/>
          <p:nvPr/>
        </p:nvSpPr>
        <p:spPr>
          <a:xfrm>
            <a:off x="4168069" y="2409077"/>
            <a:ext cx="3666477" cy="1530612"/>
          </a:xfrm>
          <a:prstGeom prst="rect">
            <a:avLst/>
          </a:prstGeom>
          <a:noFill/>
        </p:spPr>
        <p:txBody>
          <a:bodyPr wrap="square" rtlCol="0" anchor="ctr">
            <a:spAutoFit/>
          </a:bodyPr>
          <a:lstStyle/>
          <a:p>
            <a:pPr marL="285750" indent="-285750">
              <a:lnSpc>
                <a:spcPct val="150000"/>
              </a:lnSpc>
              <a:buFont typeface="Arial" panose="020B0604020202020204" pitchFamily="34" charset="0"/>
              <a:buChar char="•"/>
            </a:pPr>
            <a:r>
              <a:rPr lang="en-US" sz="1600" dirty="0">
                <a:latin typeface="A Year Without Rain" panose="02000000000000000000" pitchFamily="2" charset="0"/>
              </a:rPr>
              <a:t>Book Fair Family Night 12</a:t>
            </a:r>
            <a:r>
              <a:rPr lang="en-US" sz="1600" baseline="30000" dirty="0">
                <a:latin typeface="A Year Without Rain" panose="02000000000000000000" pitchFamily="2" charset="0"/>
              </a:rPr>
              <a:t>th</a:t>
            </a:r>
            <a:r>
              <a:rPr lang="en-US" sz="1600" dirty="0">
                <a:latin typeface="A Year Without Rain" panose="02000000000000000000" pitchFamily="2" charset="0"/>
              </a:rPr>
              <a:t> 5-7:30</a:t>
            </a:r>
          </a:p>
          <a:p>
            <a:pPr marL="171450" indent="-171450">
              <a:lnSpc>
                <a:spcPct val="150000"/>
              </a:lnSpc>
              <a:buFont typeface="Arial" panose="020B0604020202020204" pitchFamily="34" charset="0"/>
              <a:buChar char="•"/>
            </a:pPr>
            <a:r>
              <a:rPr lang="en-US" sz="1600" dirty="0">
                <a:latin typeface="A Year Without Rain" panose="02000000000000000000" pitchFamily="2" charset="0"/>
              </a:rPr>
              <a:t>Early Release 1:15 21st</a:t>
            </a:r>
          </a:p>
          <a:p>
            <a:pPr marL="171450" indent="-171450">
              <a:lnSpc>
                <a:spcPct val="150000"/>
              </a:lnSpc>
              <a:buFont typeface="Arial" panose="020B0604020202020204" pitchFamily="34" charset="0"/>
              <a:buChar char="•"/>
            </a:pPr>
            <a:r>
              <a:rPr lang="en-US" sz="1600" dirty="0">
                <a:latin typeface="A Year Without Rain" panose="02000000000000000000" pitchFamily="2" charset="0"/>
              </a:rPr>
              <a:t>Winter Break 24</a:t>
            </a:r>
            <a:r>
              <a:rPr lang="en-US" sz="1600" baseline="30000" dirty="0">
                <a:latin typeface="A Year Without Rain" panose="02000000000000000000" pitchFamily="2" charset="0"/>
              </a:rPr>
              <a:t>th</a:t>
            </a:r>
            <a:r>
              <a:rPr lang="en-US" sz="1600" dirty="0">
                <a:latin typeface="A Year Without Rain" panose="02000000000000000000" pitchFamily="2" charset="0"/>
              </a:rPr>
              <a:t>-January 1st</a:t>
            </a:r>
          </a:p>
          <a:p>
            <a:pPr marL="171450" indent="-171450">
              <a:lnSpc>
                <a:spcPct val="150000"/>
              </a:lnSpc>
              <a:buFont typeface="Arial" panose="020B0604020202020204" pitchFamily="34" charset="0"/>
              <a:buChar char="•"/>
            </a:pPr>
            <a:endParaRPr lang="en-US" sz="1600" dirty="0">
              <a:latin typeface="A Year Without Rain" panose="02000000000000000000" pitchFamily="2" charset="0"/>
            </a:endParaRPr>
          </a:p>
        </p:txBody>
      </p:sp>
      <p:sp>
        <p:nvSpPr>
          <p:cNvPr id="51" name="TextBox 50"/>
          <p:cNvSpPr txBox="1"/>
          <p:nvPr/>
        </p:nvSpPr>
        <p:spPr>
          <a:xfrm>
            <a:off x="206069" y="8335751"/>
            <a:ext cx="3666477" cy="1448089"/>
          </a:xfrm>
          <a:prstGeom prst="rect">
            <a:avLst/>
          </a:prstGeom>
          <a:noFill/>
        </p:spPr>
        <p:txBody>
          <a:bodyPr wrap="square" rtlCol="0" anchor="ctr">
            <a:spAutoFit/>
          </a:bodyPr>
          <a:lstStyle/>
          <a:p>
            <a:pPr>
              <a:lnSpc>
                <a:spcPct val="150000"/>
              </a:lnSpc>
            </a:pPr>
            <a:r>
              <a:rPr lang="en-US" sz="1200" dirty="0">
                <a:latin typeface="A Year Without Rain" panose="02000000000000000000" pitchFamily="2" charset="0"/>
              </a:rPr>
              <a:t>Please check with your student and ask if their crayons are holding up.  I have noticed a lot of students saying they are missing crayons or their crayons are broken.  Don’t forget to send in a warm set of extra clothes in case of any accidents.</a:t>
            </a:r>
          </a:p>
        </p:txBody>
      </p:sp>
      <p:sp>
        <p:nvSpPr>
          <p:cNvPr id="52" name="TextBox 51"/>
          <p:cNvSpPr txBox="1"/>
          <p:nvPr/>
        </p:nvSpPr>
        <p:spPr>
          <a:xfrm>
            <a:off x="4072519" y="5413940"/>
            <a:ext cx="3584155" cy="4124206"/>
          </a:xfrm>
          <a:prstGeom prst="rect">
            <a:avLst/>
          </a:prstGeom>
          <a:noFill/>
        </p:spPr>
        <p:txBody>
          <a:bodyPr wrap="square" rtlCol="0" anchor="ctr">
            <a:spAutoFit/>
          </a:bodyPr>
          <a:lstStyle/>
          <a:p>
            <a:r>
              <a:rPr lang="en-US" sz="1600" dirty="0">
                <a:latin typeface="A Year Without Rain" panose="02000000000000000000" pitchFamily="2" charset="0"/>
                <a:sym typeface="Wingdings" panose="05000000000000000000" pitchFamily="2" charset="2"/>
              </a:rPr>
              <a:t>Book Fair week continues!  We went and previewed the books on the 3</a:t>
            </a:r>
            <a:r>
              <a:rPr lang="en-US" sz="1600" baseline="30000" dirty="0">
                <a:latin typeface="A Year Without Rain" panose="02000000000000000000" pitchFamily="2" charset="0"/>
                <a:sym typeface="Wingdings" panose="05000000000000000000" pitchFamily="2" charset="2"/>
              </a:rPr>
              <a:t>rd</a:t>
            </a:r>
            <a:r>
              <a:rPr lang="en-US" sz="1600" dirty="0">
                <a:latin typeface="A Year Without Rain" panose="02000000000000000000" pitchFamily="2" charset="0"/>
                <a:sym typeface="Wingdings" panose="05000000000000000000" pitchFamily="2" charset="2"/>
              </a:rPr>
              <a:t>.  Our buying day is on the 11</a:t>
            </a:r>
            <a:r>
              <a:rPr lang="en-US" sz="1600" baseline="30000" dirty="0">
                <a:latin typeface="A Year Without Rain" panose="02000000000000000000" pitchFamily="2" charset="0"/>
                <a:sym typeface="Wingdings" panose="05000000000000000000" pitchFamily="2" charset="2"/>
              </a:rPr>
              <a:t>th</a:t>
            </a:r>
            <a:r>
              <a:rPr lang="en-US" sz="1600" dirty="0">
                <a:latin typeface="A Year Without Rain" panose="02000000000000000000" pitchFamily="2" charset="0"/>
                <a:sym typeface="Wingdings" panose="05000000000000000000" pitchFamily="2" charset="2"/>
              </a:rPr>
              <a:t>.  Please send in the wish list with the items you want to buy marked in an envelope with the money.  We still have a few dress up days.  Thursday is dress like a storybook character.  Friday is dress like a unicorn or dragon.  </a:t>
            </a:r>
          </a:p>
          <a:p>
            <a:r>
              <a:rPr lang="en-US" sz="1600" dirty="0">
                <a:latin typeface="A Year Without Rain" panose="02000000000000000000" pitchFamily="2" charset="0"/>
                <a:sym typeface="Wingdings" panose="05000000000000000000" pitchFamily="2" charset="2"/>
              </a:rPr>
              <a:t>				Ms. Ingalls</a:t>
            </a:r>
          </a:p>
          <a:p>
            <a:endParaRPr lang="en-US" sz="1600" dirty="0">
              <a:latin typeface="A Year Without Rain" panose="02000000000000000000" pitchFamily="2" charset="0"/>
              <a:sym typeface="Wingdings" panose="05000000000000000000" pitchFamily="2" charset="2"/>
            </a:endParaRPr>
          </a:p>
          <a:p>
            <a:endParaRPr lang="en-US" sz="1600" dirty="0">
              <a:latin typeface="A Year Without Rain" panose="02000000000000000000" pitchFamily="2" charset="0"/>
              <a:sym typeface="Wingdings" panose="05000000000000000000" pitchFamily="2" charset="2"/>
            </a:endParaRPr>
          </a:p>
          <a:p>
            <a:r>
              <a:rPr lang="en-US" sz="1600" dirty="0">
                <a:latin typeface="A Year Without Rain" panose="02000000000000000000" pitchFamily="2" charset="0"/>
                <a:sym typeface="Wingdings" panose="05000000000000000000" pitchFamily="2" charset="2"/>
              </a:rPr>
              <a:t>By the way December 29</a:t>
            </a:r>
            <a:r>
              <a:rPr lang="en-US" sz="1600" baseline="30000" dirty="0">
                <a:latin typeface="A Year Without Rain" panose="02000000000000000000" pitchFamily="2" charset="0"/>
                <a:sym typeface="Wingdings" panose="05000000000000000000" pitchFamily="2" charset="2"/>
              </a:rPr>
              <a:t>th</a:t>
            </a:r>
            <a:r>
              <a:rPr lang="en-US" sz="1600" dirty="0">
                <a:latin typeface="A Year Without Rain" panose="02000000000000000000" pitchFamily="2" charset="0"/>
                <a:sym typeface="Wingdings" panose="05000000000000000000" pitchFamily="2" charset="2"/>
              </a:rPr>
              <a:t>…….</a:t>
            </a:r>
            <a:r>
              <a:rPr lang="en-US" sz="1600" dirty="0">
                <a:solidFill>
                  <a:srgbClr val="F97D01"/>
                </a:solidFill>
                <a:latin typeface="A Year Without Rain" panose="02000000000000000000" pitchFamily="2" charset="0"/>
                <a:sym typeface="Wingdings" panose="05000000000000000000" pitchFamily="2" charset="2"/>
              </a:rPr>
              <a:t>GO TIGERS </a:t>
            </a:r>
            <a:r>
              <a:rPr lang="en-US" sz="1600" dirty="0">
                <a:latin typeface="A Year Without Rain" panose="02000000000000000000" pitchFamily="2" charset="0"/>
                <a:sym typeface="Wingdings" panose="05000000000000000000" pitchFamily="2" charset="2"/>
              </a:rPr>
              <a:t>BEAT </a:t>
            </a:r>
            <a:r>
              <a:rPr lang="en-US" sz="1600" dirty="0">
                <a:solidFill>
                  <a:srgbClr val="FFCC00"/>
                </a:solidFill>
                <a:latin typeface="A Year Without Rain" panose="02000000000000000000" pitchFamily="2" charset="0"/>
                <a:sym typeface="Wingdings" panose="05000000000000000000" pitchFamily="2" charset="2"/>
              </a:rPr>
              <a:t>NOTRE DAME</a:t>
            </a:r>
            <a:r>
              <a:rPr lang="en-US" sz="1600" dirty="0">
                <a:latin typeface="A Year Without Rain" panose="02000000000000000000" pitchFamily="2" charset="0"/>
                <a:sym typeface="Wingdings" panose="05000000000000000000" pitchFamily="2" charset="2"/>
              </a:rPr>
              <a:t>!!!!!!!!!!!!</a:t>
            </a:r>
            <a:endParaRPr lang="en-US" sz="1300" dirty="0">
              <a:latin typeface="A Year Without Rain" panose="02000000000000000000" pitchFamily="2" charset="0"/>
              <a:sym typeface="Wingdings" panose="05000000000000000000" pitchFamily="2" charset="2"/>
            </a:endParaRPr>
          </a:p>
          <a:p>
            <a:r>
              <a:rPr lang="en-US" sz="1300" dirty="0">
                <a:latin typeface="A Year Without Rain" panose="02000000000000000000" pitchFamily="2" charset="0"/>
                <a:sym typeface="Wingdings" panose="05000000000000000000" pitchFamily="2" charset="2"/>
              </a:rPr>
              <a:t>                                                                </a:t>
            </a:r>
          </a:p>
          <a:p>
            <a:r>
              <a:rPr lang="en-US" sz="1300" dirty="0">
                <a:latin typeface="A Year Without Rain" panose="02000000000000000000" pitchFamily="2" charset="0"/>
                <a:sym typeface="Wingdings" panose="05000000000000000000" pitchFamily="2" charset="2"/>
              </a:rPr>
              <a:t>                                  </a:t>
            </a:r>
          </a:p>
          <a:p>
            <a:r>
              <a:rPr lang="en-US" sz="1200" b="1" dirty="0">
                <a:latin typeface="Century Gothic" panose="020B0502020202020204" pitchFamily="34" charset="0"/>
                <a:sym typeface="Wingdings" panose="05000000000000000000" pitchFamily="2" charset="2"/>
              </a:rPr>
              <a:t>                                          </a:t>
            </a:r>
            <a:endParaRPr lang="en-US" sz="1200" b="1" dirty="0">
              <a:latin typeface="Century Gothic" panose="020B0502020202020204" pitchFamily="34" charset="0"/>
            </a:endParaRPr>
          </a:p>
        </p:txBody>
      </p:sp>
    </p:spTree>
    <p:extLst>
      <p:ext uri="{BB962C8B-B14F-4D97-AF65-F5344CB8AC3E}">
        <p14:creationId xmlns:p14="http://schemas.microsoft.com/office/powerpoint/2010/main" val="23535692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1794</TotalTime>
  <Words>257</Words>
  <Application>Microsoft Office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 Year Without Rain</vt:lpstr>
      <vt:lpstr>Arial</vt:lpstr>
      <vt:lpstr>Calibri</vt:lpstr>
      <vt:lpstr>Calibri Light</vt:lpstr>
      <vt:lpstr>Century Gothic</vt:lpstr>
      <vt:lpstr>orange juice</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Madden</dc:creator>
  <cp:lastModifiedBy>Cynthia Ingalls</cp:lastModifiedBy>
  <cp:revision>108</cp:revision>
  <cp:lastPrinted>2018-12-05T01:32:42Z</cp:lastPrinted>
  <dcterms:created xsi:type="dcterms:W3CDTF">2016-03-19T16:39:44Z</dcterms:created>
  <dcterms:modified xsi:type="dcterms:W3CDTF">2018-12-06T01:46:19Z</dcterms:modified>
</cp:coreProperties>
</file>